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79" r:id="rId2"/>
    <p:sldId id="258" r:id="rId3"/>
    <p:sldId id="262" r:id="rId4"/>
    <p:sldId id="259" r:id="rId5"/>
    <p:sldId id="261" r:id="rId6"/>
    <p:sldId id="263" r:id="rId7"/>
    <p:sldId id="265" r:id="rId8"/>
    <p:sldId id="266" r:id="rId9"/>
    <p:sldId id="260" r:id="rId10"/>
    <p:sldId id="268" r:id="rId11"/>
    <p:sldId id="269" r:id="rId12"/>
    <p:sldId id="270" r:id="rId13"/>
    <p:sldId id="271" r:id="rId14"/>
    <p:sldId id="267" r:id="rId15"/>
    <p:sldId id="272" r:id="rId16"/>
    <p:sldId id="273" r:id="rId17"/>
    <p:sldId id="275" r:id="rId18"/>
    <p:sldId id="274" r:id="rId19"/>
    <p:sldId id="264" r:id="rId20"/>
    <p:sldId id="278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26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gif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gif"/><Relationship Id="rId3" Type="http://schemas.openxmlformats.org/officeDocument/2006/relationships/image" Target="../media/image30.png"/><Relationship Id="rId7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35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image" Target="../media/image46.png"/><Relationship Id="rId5" Type="http://schemas.openxmlformats.org/officeDocument/2006/relationships/image" Target="../media/image42.png"/><Relationship Id="rId10" Type="http://schemas.openxmlformats.org/officeDocument/2006/relationships/image" Target="../media/image35.png"/><Relationship Id="rId4" Type="http://schemas.openxmlformats.org/officeDocument/2006/relationships/image" Target="../media/image41.png"/><Relationship Id="rId9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1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50.png"/><Relationship Id="rId4" Type="http://schemas.openxmlformats.org/officeDocument/2006/relationships/image" Target="../media/image49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12.png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9.png"/><Relationship Id="rId7" Type="http://schemas.openxmlformats.org/officeDocument/2006/relationships/image" Target="../media/image4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10" Type="http://schemas.openxmlformats.org/officeDocument/2006/relationships/image" Target="../media/image46.png"/><Relationship Id="rId4" Type="http://schemas.openxmlformats.org/officeDocument/2006/relationships/image" Target="../media/image43.png"/><Relationship Id="rId9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file:///E:\&#1084;&#1072;&#1084;&#1072;\&#1084;&#1072;&#1084;&#1072;\&#1085;&#1072;%20&#1087;&#1086;&#1083;&#1103;&#1085;&#1077;%20&#1076;&#1077;&#1090;&#1089;&#1090;&#1074;&#1072;\&#1075;&#1083;&#1091;&#1087;&#1099;&#1081;%20&#1079;&#1072;&#1081;&#1095;&#1086;&#1085;&#1086;&#1082;\5.&#1055;&#1072;&#1088;&#1083;&#1099;%20&#1073;&#1080;&#1102;(3-4&#1103;&#1096;&#1100;&#1083;&#1077;&#1082;%20&#1073;&#1072;&#1083;&#1072;&#1083;&#1072;&#1088;%20&#1257;&#1095;&#1077;&#1085;%20&#1090;&#1072;&#1090;&#1072;&#1088;&#1095;&#1072;%20&#1073;&#1080;&#1102;%20&#1082;&#1257;&#1077;).mp3" TargetMode="External"/><Relationship Id="rId1" Type="http://schemas.microsoft.com/office/2007/relationships/media" Target="file:///E:\&#1084;&#1072;&#1084;&#1072;\&#1084;&#1072;&#1084;&#1072;\&#1085;&#1072;%20&#1087;&#1086;&#1083;&#1103;&#1085;&#1077;%20&#1076;&#1077;&#1090;&#1089;&#1090;&#1074;&#1072;\&#1075;&#1083;&#1091;&#1087;&#1099;&#1081;%20&#1079;&#1072;&#1081;&#1095;&#1086;&#1085;&#1086;&#1082;\5.&#1055;&#1072;&#1088;&#1083;&#1099;%20&#1073;&#1080;&#1102;(3-4&#1103;&#1096;&#1100;&#1083;&#1077;&#1082;%20&#1073;&#1072;&#1083;&#1072;&#1083;&#1072;&#1088;%20&#1257;&#1095;&#1077;&#1085;%20&#1090;&#1072;&#1090;&#1072;&#1088;&#1095;&#1072;%20&#1073;&#1080;&#1102;%20&#1082;&#1257;&#1077;).mp3" TargetMode="External"/><Relationship Id="rId6" Type="http://schemas.openxmlformats.org/officeDocument/2006/relationships/image" Target="../media/image59.png"/><Relationship Id="rId5" Type="http://schemas.openxmlformats.org/officeDocument/2006/relationships/image" Target="../media/image58.gif"/><Relationship Id="rId4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Users\Светлана\Desktop\0_a87a6_3b829e08_M.jpg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6004"/>
            <a:ext cx="9144001" cy="6858000"/>
          </a:xfrm>
          <a:prstGeom prst="rect">
            <a:avLst/>
          </a:prstGeom>
          <a:noFill/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2211" y="620688"/>
            <a:ext cx="8229600" cy="5904656"/>
          </a:xfrm>
        </p:spPr>
        <p:txBody>
          <a:bodyPr>
            <a:normAutofit/>
          </a:bodyPr>
          <a:lstStyle/>
          <a:p>
            <a:pPr lvl="0" algn="ctr" eaLnBrk="0" fontAlgn="base" hangingPunct="0">
              <a:spcAft>
                <a:spcPct val="0"/>
              </a:spcAft>
              <a:buNone/>
            </a:pP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сказке</a:t>
            </a:r>
            <a:endParaRPr lang="ru-RU" alt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eaLnBrk="0" fontAlgn="base" hangingPunct="0">
              <a:spcAft>
                <a:spcPct val="0"/>
              </a:spcAft>
              <a:buNone/>
            </a:pP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«Глупый зайчонок» Абдуллы </a:t>
            </a:r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Алиша</a:t>
            </a:r>
            <a:endParaRPr lang="ru-RU" alt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eaLnBrk="0" fontAlgn="base" hangingPunct="0">
              <a:spcAft>
                <a:spcPct val="0"/>
              </a:spcAft>
              <a:buNone/>
            </a:pP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Хрестоматия 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воспитателей дошкольных образовательных учреждений и 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родителей «На 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поляне Детства», </a:t>
            </a:r>
            <a:endParaRPr lang="ru-RU" alt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eaLnBrk="0" fontAlgn="base" hangingPunct="0">
              <a:spcAft>
                <a:spcPct val="0"/>
              </a:spcAft>
              <a:buNone/>
            </a:pP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презентацию  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использовать для знакомства детей с произведениями татарских писателей.</a:t>
            </a:r>
          </a:p>
          <a:p>
            <a:pPr lvl="0" algn="ctr" eaLnBrk="0" fontAlgn="base" hangingPunct="0">
              <a:spcAft>
                <a:spcPct val="0"/>
              </a:spcAft>
              <a:buNone/>
            </a:pPr>
            <a:endParaRPr lang="ru-RU" alt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eaLnBrk="0" fontAlgn="base" hangingPunct="0">
              <a:spcAft>
                <a:spcPct val="0"/>
              </a:spcAft>
              <a:buNone/>
            </a:pPr>
            <a:endParaRPr lang="ru-RU" alt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eaLnBrk="0" fontAlgn="base" hangingPunct="0">
              <a:spcAft>
                <a:spcPct val="0"/>
              </a:spcAft>
              <a:buNone/>
            </a:pPr>
            <a:endParaRPr lang="ru-RU" alt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eaLnBrk="0" fontAlgn="base" hangingPunct="0">
              <a:spcAft>
                <a:spcPct val="0"/>
              </a:spcAft>
              <a:buNone/>
            </a:pPr>
            <a:endParaRPr lang="ru-RU" alt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eaLnBrk="0" fontAlgn="base" hangingPunct="0">
              <a:spcAft>
                <a:spcPct val="0"/>
              </a:spcAft>
              <a:buNone/>
            </a:pPr>
            <a:endParaRPr lang="ru-RU" alt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eaLnBrk="0" fontAlgn="base" hangingPunct="0">
              <a:spcAft>
                <a:spcPct val="0"/>
              </a:spcAft>
              <a:buNone/>
            </a:pPr>
            <a:endParaRPr lang="ru-RU" alt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eaLnBrk="0" fontAlgn="base" hangingPunct="0">
              <a:spcAft>
                <a:spcPct val="0"/>
              </a:spcAft>
              <a:buNone/>
            </a:pPr>
            <a:endParaRPr lang="ru-RU" alt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eaLnBrk="0" fontAlgn="base" hangingPunct="0">
              <a:spcAft>
                <a:spcPct val="0"/>
              </a:spcAft>
              <a:buNone/>
            </a:pPr>
            <a:endParaRPr lang="ru-RU" alt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eaLnBrk="0" fontAlgn="base" hangingPunct="0">
              <a:spcAft>
                <a:spcPct val="0"/>
              </a:spcAft>
              <a:buNone/>
            </a:pPr>
            <a:endParaRPr lang="ru-RU" alt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eaLnBrk="0" fontAlgn="base" hangingPunct="0">
              <a:spcAft>
                <a:spcPct val="0"/>
              </a:spcAft>
              <a:buNone/>
            </a:pPr>
            <a:r>
              <a:rPr lang="ru-RU" alt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 работы: педагог ДОУ №13 </a:t>
            </a:r>
            <a:r>
              <a:rPr lang="ru-RU" alt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Сибгатуллина</a:t>
            </a:r>
            <a:r>
              <a:rPr lang="ru-RU" alt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С.С.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Picture 2" descr="C:\Users\Светлана\Desktop\76550956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67345" y="2996952"/>
            <a:ext cx="2123728" cy="2603704"/>
          </a:xfrm>
          <a:prstGeom prst="rect">
            <a:avLst/>
          </a:prstGeom>
          <a:noFill/>
        </p:spPr>
      </p:pic>
      <p:pic>
        <p:nvPicPr>
          <p:cNvPr id="6" name="Picture 2" descr="C:\Users\Светлана\Desktop\76550956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6876256" y="3026046"/>
            <a:ext cx="2123728" cy="2603704"/>
          </a:xfrm>
          <a:prstGeom prst="rect">
            <a:avLst/>
          </a:prstGeom>
          <a:noFill/>
        </p:spPr>
      </p:pic>
      <p:pic>
        <p:nvPicPr>
          <p:cNvPr id="7" name="Picture 2" descr="D:\Мои документы\Мои результаты сканирования\2013-05 (май)\сканирование00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7031" y="188640"/>
            <a:ext cx="782953" cy="1170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2078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4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4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4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4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4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Светлана\Desktop\4ee6ee097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07551" y="620688"/>
            <a:ext cx="8534400" cy="97497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/>
            </a:r>
            <a:br>
              <a:rPr lang="ru-RU" dirty="0" smtClean="0">
                <a:solidFill>
                  <a:srgbClr val="FFFF00"/>
                </a:solidFill>
              </a:rPr>
            </a:br>
            <a:r>
              <a:rPr lang="ru-RU" sz="27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 одной Зайчихи был маленький ушастый Зайчонок</a:t>
            </a:r>
            <a:r>
              <a:rPr lang="ru-RU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smtClean="0">
                <a:solidFill>
                  <a:srgbClr val="FFFF00"/>
                </a:solidFill>
              </a:rPr>
              <a:t/>
            </a:r>
            <a:br>
              <a:rPr lang="ru-RU" dirty="0" smtClean="0">
                <a:solidFill>
                  <a:srgbClr val="FFFF00"/>
                </a:solidFill>
              </a:rPr>
            </a:b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5" name="Picture 2" descr="C:\Users\Светлана\Desktop\1065854gcfchygsqk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0" y="3140968"/>
            <a:ext cx="3048000" cy="2914650"/>
          </a:xfrm>
          <a:prstGeom prst="rect">
            <a:avLst/>
          </a:prstGeom>
          <a:noFill/>
        </p:spPr>
      </p:pic>
      <p:pic>
        <p:nvPicPr>
          <p:cNvPr id="2051" name="Picture 3" descr="C:\Users\Светлана\Desktop\зайчонок\Zaychiha-ful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2700808" y="1268760"/>
            <a:ext cx="2866772" cy="45049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854 0.01804 L 0.38854 0.01804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545 -0.00254 L -0.36545 -0.0025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Светлана\Desktop\2_wm.jpeg"/>
          <p:cNvPicPr>
            <a:picLocks noChangeAspect="1" noChangeArrowheads="1"/>
          </p:cNvPicPr>
          <p:nvPr/>
        </p:nvPicPr>
        <p:blipFill>
          <a:blip r:embed="rId2" cstate="print"/>
          <a:srcRect l="12865" r="3512" b="1277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836712"/>
            <a:ext cx="7772400" cy="815752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Мама очень любила своего Зайчонка. Однажды принесла Зайчиха новые валенки и говорит:</a:t>
            </a:r>
            <a:b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– Вот тебе, сынок, обувка, чтоб ножки не зябли.</a:t>
            </a:r>
            <a:endParaRPr lang="ru-RU" sz="2400" b="1" dirty="0">
              <a:solidFill>
                <a:srgbClr val="FFFF00"/>
              </a:solidFill>
            </a:endParaRPr>
          </a:p>
        </p:txBody>
      </p:sp>
      <p:pic>
        <p:nvPicPr>
          <p:cNvPr id="6" name="Picture 3" descr="C:\Users\Светлана\Desktop\bembi-kartinki-3.pn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339752" y="1565920"/>
            <a:ext cx="5292080" cy="5292080"/>
          </a:xfrm>
          <a:prstGeom prst="rect">
            <a:avLst/>
          </a:prstGeom>
          <a:noFill/>
        </p:spPr>
      </p:pic>
      <p:pic>
        <p:nvPicPr>
          <p:cNvPr id="8" name="Picture 2" descr="C:\Users\Светлана\Desktop\0_84677_dd8d0f4f_ori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2052736" y="5214665"/>
            <a:ext cx="1872208" cy="16433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0625 0.01041 L 0.7717 -0.02313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900" y="-1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Светлана\Desktop\a4c495b793e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14400" y="346348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Обрадовался 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Зайчонок и 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ну бегать и кувыркаться.</a:t>
            </a:r>
          </a:p>
        </p:txBody>
      </p:sp>
      <p:pic>
        <p:nvPicPr>
          <p:cNvPr id="6" name="Picture 2" descr="C:\Users\Светлана\Desktop\92326604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3429000"/>
            <a:ext cx="2505075" cy="2857500"/>
          </a:xfrm>
          <a:prstGeom prst="rect">
            <a:avLst/>
          </a:prstGeom>
          <a:noFill/>
        </p:spPr>
      </p:pic>
      <p:pic>
        <p:nvPicPr>
          <p:cNvPr id="3076" name="Picture 4" descr="C:\Users\Светлана\Desktop\зайчонок\Zaychiha-ful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67744" y="2060848"/>
            <a:ext cx="3168352" cy="4978840"/>
          </a:xfrm>
          <a:prstGeom prst="rect">
            <a:avLst/>
          </a:prstGeom>
          <a:noFill/>
        </p:spPr>
      </p:pic>
      <p:pic>
        <p:nvPicPr>
          <p:cNvPr id="10" name="Picture 2" descr="C:\Users\Светлана\Desktop\0_84677_dd8d0f4f_orig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8264" y="5431888"/>
            <a:ext cx="1624732" cy="14261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C:\Users\Светлана\Desktop\Клипарт Мебель\2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9317" y="1152128"/>
            <a:ext cx="3026419" cy="2132856"/>
          </a:xfrm>
          <a:prstGeom prst="rect">
            <a:avLst/>
          </a:prstGeom>
          <a:noFill/>
        </p:spPr>
      </p:pic>
      <p:pic>
        <p:nvPicPr>
          <p:cNvPr id="4099" name="Picture 3" descr="C:\Users\Светлана\Desktop\Клипарт Мебель\2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12318" y="-315416"/>
            <a:ext cx="2231682" cy="331236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608" y="293783"/>
            <a:ext cx="6814592" cy="1143000"/>
          </a:xfrm>
        </p:spPr>
        <p:txBody>
          <a:bodyPr>
            <a:no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Только скоро надоели Зайчонку валенки. Снял он их, а чтоб мама не велела надевать, спрятал подальше</a:t>
            </a:r>
            <a:r>
              <a:rPr lang="ru-RU" sz="2000" dirty="0"/>
              <a:t>.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2" descr="C:\Users\Светлана\Desktop\0_84677_dd8d0f4f_ori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16416" y="4867067"/>
            <a:ext cx="1624732" cy="1426112"/>
          </a:xfrm>
          <a:prstGeom prst="rect">
            <a:avLst/>
          </a:prstGeom>
          <a:noFill/>
        </p:spPr>
      </p:pic>
      <p:pic>
        <p:nvPicPr>
          <p:cNvPr id="4098" name="Picture 2" descr="C:\Users\Светлана\Desktop\Клипарт Мебель\28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45246" y="1152128"/>
            <a:ext cx="4167072" cy="3569650"/>
          </a:xfrm>
          <a:prstGeom prst="rect">
            <a:avLst/>
          </a:prstGeom>
          <a:noFill/>
        </p:spPr>
      </p:pic>
      <p:pic>
        <p:nvPicPr>
          <p:cNvPr id="4102" name="Picture 6" descr="C:\Users\Светлана\Desktop\зайчонок\bembi-kartinki-8 (1).png"/>
          <p:cNvPicPr>
            <a:picLocks noGrp="1" noChangeAspect="1" noChangeArrowheads="1"/>
          </p:cNvPicPr>
          <p:nvPr>
            <p:ph idx="1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3284984"/>
            <a:ext cx="2835004" cy="33750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76 2.59259E-6 L -0.01614 -0.376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" y="-188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C:\Users\Светлана\Desktop\зайчонок\Топотун стучит ногой.png"/>
          <p:cNvPicPr>
            <a:picLocks noChangeAspect="1" noChangeArrowheads="1"/>
          </p:cNvPicPr>
          <p:nvPr/>
        </p:nvPicPr>
        <p:blipFill>
          <a:blip r:embed="rId2" cstate="print"/>
          <a:srcRect r="35342"/>
          <a:stretch>
            <a:fillRect/>
          </a:stretch>
        </p:blipFill>
        <p:spPr bwMode="auto">
          <a:xfrm>
            <a:off x="5436095" y="3405593"/>
            <a:ext cx="2232249" cy="3452408"/>
          </a:xfrm>
          <a:prstGeom prst="rect">
            <a:avLst/>
          </a:prstGeom>
          <a:noFill/>
        </p:spPr>
      </p:pic>
      <p:pic>
        <p:nvPicPr>
          <p:cNvPr id="6" name="Picture 4" descr="C:\Users\Светлана\Desktop\зайчонок\Zaychiha-full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413690"/>
            <a:ext cx="2219525" cy="3487825"/>
          </a:xfrm>
          <a:prstGeom prst="rect">
            <a:avLst/>
          </a:prstGeom>
          <a:noFill/>
        </p:spPr>
      </p:pic>
      <p:pic>
        <p:nvPicPr>
          <p:cNvPr id="13" name="Picture 2" descr="C:\Users\Светлана\Desktop\0_84677_dd8d0f4f_ori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7864" y="5157192"/>
            <a:ext cx="1624732" cy="1426112"/>
          </a:xfrm>
          <a:prstGeom prst="rect">
            <a:avLst/>
          </a:prstGeom>
          <a:noFill/>
        </p:spPr>
      </p:pic>
      <p:pic>
        <p:nvPicPr>
          <p:cNvPr id="11" name="Picture 3" descr="C:\Users\Светлана\Desktop\Клипарт Мебель\2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12318" y="-315416"/>
            <a:ext cx="2231682" cy="4680520"/>
          </a:xfrm>
          <a:prstGeom prst="rect">
            <a:avLst/>
          </a:prstGeom>
          <a:noFill/>
        </p:spPr>
      </p:pic>
      <p:pic>
        <p:nvPicPr>
          <p:cNvPr id="9" name="Picture 5" descr="C:\Users\Светлана\Desktop\Клипарт Мебель\26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414299" y="908750"/>
            <a:ext cx="3312367" cy="2736304"/>
          </a:xfrm>
          <a:prstGeom prst="rect">
            <a:avLst/>
          </a:prstGeom>
          <a:noFill/>
        </p:spPr>
      </p:pic>
      <p:pic>
        <p:nvPicPr>
          <p:cNvPr id="10" name="Picture 2" descr="C:\Users\Светлана\Desktop\Клипарт Мебель\28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83768" y="836713"/>
            <a:ext cx="4506816" cy="360820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6912318" cy="1143000"/>
          </a:xfrm>
        </p:spPr>
        <p:txBody>
          <a:bodyPr>
            <a:no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Зайчиха разыскала валенки и надела на Зайчонка.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Он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опять снял. И так несколько раз.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Мать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наденет – Зайчонок снимет, мать наденет – Зайчонок снимет.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358E-6 L 0.26563 -0.00949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" y="-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358E-6 L -0.325 -0.5129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" y="-2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358E-6 L 0.4467 -0.50255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3" y="-2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358E-6 L 0.28142 0.00092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358E-6 L 0.04514 -0.4815 " pathEditMode="relative" rAng="0" ptsTypes="AA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" y="-2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Светлана\Desktop\зайчонок\554287451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5747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23928" y="0"/>
            <a:ext cx="7509520" cy="1016732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Бегает разутый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снегу и по льду. </a:t>
            </a:r>
            <a:endParaRPr lang="ru-RU" sz="2400" b="1" dirty="0"/>
          </a:p>
        </p:txBody>
      </p:sp>
      <p:pic>
        <p:nvPicPr>
          <p:cNvPr id="5" name="Picture 2" descr="C:\Users\Светлана\Desktop\923266040.gif"/>
          <p:cNvPicPr>
            <a:picLocks noChangeAspect="1" noChangeArrowheads="1" noCrop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79512" y="3501008"/>
            <a:ext cx="2505075" cy="2857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3.9778E-6 C 0.09218 -0.14153 0.23055 -0.23057 0.3842 -0.23057 C 0.53784 -0.23057 0.67621 -0.14153 0.76857 -3.9778E-6 C 0.67621 0.14131 0.53784 0.23081 0.3842 0.23081 C 0.23055 0.23081 0.09218 0.14131 2.77778E-6 -3.9778E-6 Z " pathEditMode="relative" rAng="0" ptsTypes="fffff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4.89362E-6 L 1.00486 0.00185 " pathEditMode="relative" rAng="0" ptsTypes="AA">
                                      <p:cBhvr>
                                        <p:cTn id="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2" y="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Светлана\Desktop\зайчонок\79864143_52352597_0012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14" y="3583"/>
            <a:ext cx="9144000" cy="6858000"/>
          </a:xfrm>
          <a:prstGeom prst="rect">
            <a:avLst/>
          </a:prstGeom>
          <a:noFill/>
        </p:spPr>
      </p:pic>
      <p:pic>
        <p:nvPicPr>
          <p:cNvPr id="8" name="Picture 2" descr="C:\Users\Светлана\Desktop\923266040.gif"/>
          <p:cNvPicPr>
            <a:picLocks noChangeAspect="1" noChangeArrowheads="1" noCrop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79512" y="2780928"/>
            <a:ext cx="2376264" cy="2710567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1475656" y="548680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День бегал, другой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86 -0.08765 C 0.09965 -0.18733 0.24306 -0.24977 0.40261 -0.24977 C 0.56146 -0.24977 0.70486 -0.18733 0.80104 -0.08765 C 0.70486 0.0118 0.56146 0.07539 0.40261 0.07539 C 0.24306 0.07539 0.09965 0.0118 0.00486 -0.08765 Z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86 -0.08765 L 0.23212 -0.22502 L 0.55694 -0.22502 L 0.78437 -0.08765 L 0.78437 0.1087 L 0.55694 0.247 L 0.23212 0.247 L 0.00486 0.1087 L 0.00486 -0.08765 Z " pathEditMode="relative" rAng="0" ptsTypes="FFFFFFFFF"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0" y="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9.52821E-7 L 1.05208 0.0016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6" y="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 descr="C:\Users\Светлана\Desktop\Клипарт Мебель\1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7066" y="850640"/>
            <a:ext cx="1725409" cy="2448272"/>
          </a:xfrm>
          <a:prstGeom prst="rect">
            <a:avLst/>
          </a:prstGeom>
          <a:noFill/>
        </p:spPr>
      </p:pic>
      <p:pic>
        <p:nvPicPr>
          <p:cNvPr id="6147" name="Picture 3" descr="C:\Users\Светлана\Desktop\Клипарт Мебель\3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1916832"/>
            <a:ext cx="5542814" cy="4464496"/>
          </a:xfrm>
          <a:prstGeom prst="rect">
            <a:avLst/>
          </a:prstGeom>
          <a:noFill/>
        </p:spPr>
      </p:pic>
      <p:pic>
        <p:nvPicPr>
          <p:cNvPr id="6146" name="Picture 2" descr="C:\Users\Светлана\Desktop\zayac_Topotun\катается на спине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337761">
            <a:off x="3126435" y="1839419"/>
            <a:ext cx="2918987" cy="29189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50" name="Picture 6" descr="C:\Users\Светлана\Desktop\Клипарт Мебель\16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6566" y="836711"/>
            <a:ext cx="2014336" cy="285824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2016224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 на третий день захромал и говорит матери: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– Мама, мама, ноги сильно болят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Посмотрела Зайчиха на лапки Зайчонка и воскликнула: 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– Сыночек мой, звёздочка моя светлая, ножки-то у тебя распухли.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Что теперь делать? Как лечить</a:t>
            </a:r>
            <a:r>
              <a:rPr lang="ru-RU" sz="2000" b="1" dirty="0" smtClean="0"/>
              <a:t>?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C:\Users\Светлана\Desktop\зайчонок\Zadumchivaya-zaychiha-full.png"/>
          <p:cNvPicPr>
            <a:picLocks noGrp="1" noChangeAspect="1" noChangeArrowheads="1"/>
          </p:cNvPicPr>
          <p:nvPr>
            <p:ph idx="1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1907704" y="2852936"/>
            <a:ext cx="2330279" cy="36618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146 0.19496 L 0.55764 0.2053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8" y="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5764 0.20536 L 0.55764 -0.21439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 descr="C:\Users\Светлана\Desktop\e43471fc0b95 (1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2154" y="1071688"/>
            <a:ext cx="1800200" cy="1978319"/>
          </a:xfrm>
          <a:prstGeom prst="rect">
            <a:avLst/>
          </a:prstGeom>
          <a:noFill/>
        </p:spPr>
      </p:pic>
      <p:pic>
        <p:nvPicPr>
          <p:cNvPr id="1030" name="Picture 6" descr="C:\Users\Светлана\Desktop\e43471fc0b95 (1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3599652"/>
            <a:ext cx="2627784" cy="2887787"/>
          </a:xfrm>
          <a:prstGeom prst="rect">
            <a:avLst/>
          </a:prstGeom>
          <a:noFill/>
        </p:spPr>
      </p:pic>
      <p:pic>
        <p:nvPicPr>
          <p:cNvPr id="1029" name="Picture 5" descr="C:\Users\Светлана\Desktop\derev20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8220" y="748224"/>
            <a:ext cx="1872584" cy="2216440"/>
          </a:xfrm>
          <a:prstGeom prst="rect">
            <a:avLst/>
          </a:prstGeom>
          <a:noFill/>
        </p:spPr>
      </p:pic>
      <p:pic>
        <p:nvPicPr>
          <p:cNvPr id="1026" name="Picture 2" descr="C:\Users\Светлана\Desktop\13623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196752"/>
            <a:ext cx="2883227" cy="29953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А в это время сидела на вершине дерева рыжая Белка. Она и говорит: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– Не горюй, сестрица Зайчиха. Зайчонка можно вылечить. Сходи с ним к доктору Айболиту. Я покажу тебе, где он живёт. 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1" name="Picture 7" descr="C:\Users\Светлана\Desktop\зайчонок\Zadumchivaya-zaychiha-full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4211960" y="2420888"/>
            <a:ext cx="2880320" cy="4526218"/>
          </a:xfrm>
          <a:prstGeom prst="rect">
            <a:avLst/>
          </a:prstGeom>
          <a:noFill/>
        </p:spPr>
      </p:pic>
      <p:pic>
        <p:nvPicPr>
          <p:cNvPr id="3" name="Picture 2" descr="C:\Users\Адель\Desktop\ptah116 (1).gif"/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043545"/>
            <a:ext cx="2487691" cy="845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Адель\Desktop\ptah116 (1).gif"/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060848"/>
            <a:ext cx="1428750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Светлана\Desktop\зайчонок\554287451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0832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8508" y="5657595"/>
            <a:ext cx="8229600" cy="1143000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 Зайчиха пошла со своим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Зайчонком к доктору Айболиту. </a:t>
            </a:r>
            <a:r>
              <a:rPr lang="ru-RU" sz="4800" dirty="0" smtClean="0"/>
              <a:t/>
            </a:r>
            <a:br>
              <a:rPr lang="ru-RU" sz="4800" dirty="0" smtClean="0"/>
            </a:br>
            <a:endParaRPr lang="ru-RU" sz="4800" dirty="0"/>
          </a:p>
        </p:txBody>
      </p:sp>
      <p:pic>
        <p:nvPicPr>
          <p:cNvPr id="7" name="Picture 4" descr="C:\Users\Светлана\Desktop\зайчонок\Zaychiha-ful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435180" y="2420888"/>
            <a:ext cx="2435180" cy="3826712"/>
          </a:xfrm>
          <a:prstGeom prst="rect">
            <a:avLst/>
          </a:prstGeom>
          <a:noFill/>
        </p:spPr>
      </p:pic>
      <p:pic>
        <p:nvPicPr>
          <p:cNvPr id="2051" name="Picture 3" descr="C:\Users\Светлана\Desktop\зайчонок\0_bb782_db0ee176_S.pn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476672" y="3933056"/>
            <a:ext cx="2304256" cy="23042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285 0.01064 L 1.16545 0.00024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00" y="-5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2.48844E-6 L 1.2757 0.02104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800" y="1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:\Users\Светлана\Desktop\e43471fc0b95 (1)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37157" y="1463080"/>
            <a:ext cx="2650963" cy="2913187"/>
          </a:xfrm>
          <a:prstGeom prst="rect">
            <a:avLst/>
          </a:prstGeom>
          <a:noFill/>
        </p:spPr>
      </p:pic>
      <p:pic>
        <p:nvPicPr>
          <p:cNvPr id="5" name="Picture 6" descr="C:\Users\Светлана\Desktop\e43471fc0b95 (1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18705" y="1362187"/>
            <a:ext cx="2627784" cy="2887787"/>
          </a:xfrm>
          <a:prstGeom prst="rect">
            <a:avLst/>
          </a:prstGeom>
          <a:noFill/>
        </p:spPr>
      </p:pic>
      <p:pic>
        <p:nvPicPr>
          <p:cNvPr id="6" name="Picture 5" descr="C:\Users\Светлана\Desktop\derev20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4173" y="1017959"/>
            <a:ext cx="2595571" cy="357624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9007" y="3200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 рыжая Белка перепрыгивала с ветки на ветку, с дерева на дерево – показывала дорогу.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7" name="Picture 3" descr="C:\Users\Светлана\Desktop\зайчонок\0_bb782_db0ee176_S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5365104" y="4149080"/>
            <a:ext cx="2304256" cy="2304256"/>
          </a:xfrm>
          <a:prstGeom prst="rect">
            <a:avLst/>
          </a:prstGeom>
          <a:noFill/>
        </p:spPr>
      </p:pic>
      <p:pic>
        <p:nvPicPr>
          <p:cNvPr id="8" name="Picture 4" descr="C:\Users\Светлана\Desktop\зайчонок\Zaychiha-full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2435180" y="2780928"/>
            <a:ext cx="2435180" cy="3826712"/>
          </a:xfrm>
          <a:prstGeom prst="rect">
            <a:avLst/>
          </a:prstGeom>
          <a:noFill/>
        </p:spPr>
      </p:pic>
      <p:pic>
        <p:nvPicPr>
          <p:cNvPr id="3074" name="Picture 2" descr="C:\Users\Светлана\Desktop\95525047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1548680" y="548680"/>
            <a:ext cx="1828800" cy="1828800"/>
          </a:xfrm>
          <a:prstGeom prst="rect">
            <a:avLst/>
          </a:prstGeom>
          <a:noFill/>
        </p:spPr>
      </p:pic>
      <p:pic>
        <p:nvPicPr>
          <p:cNvPr id="2051" name="Picture 3" descr="C:\Users\Адель\Desktop\ptah116 (1).gif"/>
          <p:cNvPicPr>
            <a:picLocks noChangeAspect="1" noChangeArrowheads="1" noCrop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5664646"/>
            <a:ext cx="1428750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Адель\Desktop\ptah116 (1).gif"/>
          <p:cNvPicPr>
            <a:picLocks noChangeAspect="1" noChangeArrowheads="1" noCrop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00899"/>
            <a:ext cx="1428750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024 0.05694 C 0.17083 0.1074 0.33177 0.1581 0.46961 0.16689 C 0.60677 0.17569 0.72343 0.10902 0.83611 0.10995 C 0.94878 0.11111 1.08871 0.16157 1.14392 0.17222 C 1.1993 0.1831 1.16215 0.1743 1.16788 0.1743 C 1.17361 0.1743 1.17447 0.16944 1.17882 0.17222 C 1.1835 0.17523 1.19757 0.19351 1.19513 0.19213 C 1.19184 0.1912 1.17604 0.17916 1.16145 0.16689 " pathEditMode="relative" rAng="0" ptsTypes="AAAAAAAA">
                                      <p:cBhvr>
                                        <p:cTn id="6" dur="5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253" y="675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865 -0.02081 L 1.53576 -1.66512E-6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700" y="10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472 0.00439 L 1.40382 0.00624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500" y="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 descr="C:\Users\Светлана\Desktop\e43471fc0b95 (1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0387" y="707311"/>
            <a:ext cx="2232248" cy="2453115"/>
          </a:xfrm>
          <a:prstGeom prst="rect">
            <a:avLst/>
          </a:prstGeom>
          <a:noFill/>
        </p:spPr>
      </p:pic>
      <p:pic>
        <p:nvPicPr>
          <p:cNvPr id="9" name="Picture 6" descr="C:\Users\Светлана\Desktop\e43471fc0b95 (1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02174" y="1367852"/>
            <a:ext cx="1841487" cy="2023691"/>
          </a:xfrm>
          <a:prstGeom prst="rect">
            <a:avLst/>
          </a:prstGeom>
          <a:noFill/>
        </p:spPr>
      </p:pic>
      <p:pic>
        <p:nvPicPr>
          <p:cNvPr id="7" name="Picture 6" descr="C:\Users\Светлана\Desktop\e43471fc0b95 (1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3835" y="579676"/>
            <a:ext cx="1841487" cy="2023691"/>
          </a:xfrm>
          <a:prstGeom prst="rect">
            <a:avLst/>
          </a:prstGeom>
          <a:noFill/>
        </p:spPr>
      </p:pic>
      <p:pic>
        <p:nvPicPr>
          <p:cNvPr id="6" name="Picture 5" descr="C:\Users\Светлана\Desktop\derev20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0312" y="-243408"/>
            <a:ext cx="1907704" cy="2628482"/>
          </a:xfrm>
          <a:prstGeom prst="rect">
            <a:avLst/>
          </a:prstGeom>
          <a:noFill/>
        </p:spPr>
      </p:pic>
      <p:pic>
        <p:nvPicPr>
          <p:cNvPr id="4099" name="Picture 3" descr="C:\Users\Светлана\Desktop\0_89c2a_5921a661_orig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3550" y="1570074"/>
            <a:ext cx="1440160" cy="3105450"/>
          </a:xfrm>
          <a:prstGeom prst="rect">
            <a:avLst/>
          </a:prstGeom>
          <a:noFill/>
        </p:spPr>
      </p:pic>
      <p:pic>
        <p:nvPicPr>
          <p:cNvPr id="4100" name="Picture 4" descr="C:\Users\Светлана\Desktop\0_866ce_1d142e82_orig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08483" y="2227472"/>
            <a:ext cx="1542055" cy="2267918"/>
          </a:xfrm>
          <a:prstGeom prst="rect">
            <a:avLst/>
          </a:prstGeom>
          <a:noFill/>
        </p:spPr>
      </p:pic>
      <p:pic>
        <p:nvPicPr>
          <p:cNvPr id="4101" name="Picture 5" descr="C:\Users\Светлана\Desktop\0_87d95_f4cd0014_orig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26649" y="2057994"/>
            <a:ext cx="1626806" cy="2204864"/>
          </a:xfrm>
          <a:prstGeom prst="rect">
            <a:avLst/>
          </a:prstGeom>
          <a:noFill/>
        </p:spPr>
      </p:pic>
      <p:pic>
        <p:nvPicPr>
          <p:cNvPr id="4102" name="Picture 6" descr="C:\Users\Светлана\Desktop\0_835b3_2d59ed30_orig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751747" y="2734154"/>
            <a:ext cx="1525537" cy="134864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05" y="-103847"/>
            <a:ext cx="8229600" cy="1143000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Вот пришли они к доктору Айболиту. Доктор был очень занят. 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Много зверей пришло к нему лечиться.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Picture 4" descr="C:\Users\Светлана\Desktop\зайчонок\Zaychiha-full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-2435180" y="2636912"/>
            <a:ext cx="2435180" cy="3826712"/>
          </a:xfrm>
          <a:prstGeom prst="rect">
            <a:avLst/>
          </a:prstGeom>
          <a:noFill/>
        </p:spPr>
      </p:pic>
      <p:pic>
        <p:nvPicPr>
          <p:cNvPr id="14" name="Picture 3" descr="C:\Users\Светлана\Desktop\зайчонок\0_bb782_db0ee176_S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-4212976" y="4005064"/>
            <a:ext cx="2304256" cy="2304256"/>
          </a:xfrm>
          <a:prstGeom prst="rect">
            <a:avLst/>
          </a:prstGeom>
          <a:noFill/>
        </p:spPr>
      </p:pic>
      <p:pic>
        <p:nvPicPr>
          <p:cNvPr id="4098" name="Picture 2" descr="C:\Users\Светлана\Desktop\зайчонок\57371d294f26.png"/>
          <p:cNvPicPr>
            <a:picLocks noGrp="1" noChangeAspect="1" noChangeArrowheads="1"/>
          </p:cNvPicPr>
          <p:nvPr>
            <p:ph idx="1"/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220072" y="620688"/>
            <a:ext cx="3923928" cy="61206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3.66327E-6 L 1.02378 0.05249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200" y="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951 0.00463 L 0.96389 0.04649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200" y="2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Светлана\Desktop\зайчонок\Клипарт Мебель\3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9581" y="1457401"/>
            <a:ext cx="4393558" cy="3096343"/>
          </a:xfrm>
          <a:prstGeom prst="rect">
            <a:avLst/>
          </a:prstGeom>
          <a:noFill/>
        </p:spPr>
      </p:pic>
      <p:pic>
        <p:nvPicPr>
          <p:cNvPr id="1028" name="Picture 4" descr="C:\Users\Светлана\Desktop\зайчонок\Клипарт Мебель\1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2600" y="1279421"/>
            <a:ext cx="1889119" cy="2680567"/>
          </a:xfrm>
          <a:prstGeom prst="rect">
            <a:avLst/>
          </a:prstGeom>
          <a:noFill/>
        </p:spPr>
      </p:pic>
      <p:pic>
        <p:nvPicPr>
          <p:cNvPr id="1026" name="Picture 2" descr="C:\Users\Светлана\Desktop\зайчонок\818249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2340768" y="3728789"/>
            <a:ext cx="2503369" cy="3129211"/>
          </a:xfrm>
          <a:prstGeom prst="rect">
            <a:avLst/>
          </a:prstGeom>
          <a:noFill/>
        </p:spPr>
      </p:pic>
      <p:pic>
        <p:nvPicPr>
          <p:cNvPr id="1027" name="Picture 3" descr="C:\Users\Светлана\Desktop\зайчонок\Клипарт Мебель\1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63139" y="1079649"/>
            <a:ext cx="2714572" cy="385184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1505" y="89323"/>
            <a:ext cx="7885384" cy="1143000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Но когда доктор Айболит увидел маленького Зайчонка, то сказал: 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– Детей я лечу в первую очередь, – и велел ввести Зайчонка в докторскую комнату.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pic>
        <p:nvPicPr>
          <p:cNvPr id="7" name="Picture 3" descr="C:\Users\Светлана\Desktop\зайчонок\0_bb782_db0ee176_S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4429000" y="4553744"/>
            <a:ext cx="2304256" cy="2304256"/>
          </a:xfrm>
          <a:prstGeom prst="rect">
            <a:avLst/>
          </a:prstGeom>
          <a:noFill/>
        </p:spPr>
      </p:pic>
      <p:pic>
        <p:nvPicPr>
          <p:cNvPr id="8" name="Picture 4" descr="C:\Users\Светлана\Desktop\зайчонок\Zaychiha-full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7165304" y="3031288"/>
            <a:ext cx="2435180" cy="38267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39 0.00301 L 1.21632 0.00601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00" y="1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83811E-6 L 1.47257 0.00417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600" y="2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9 -0.00023 L 1.73316 0.02058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600" y="1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Адель\Desktop\goltum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28" y="-1"/>
            <a:ext cx="9159628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Зайчиха рассказала доктору, что болит у Зайчонка. Доктор смазал ему лапки, прописал лекарство и сказал: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– В холодную погоду надо тепло одеваться. Слушайся старших и хворать не будешь.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122" name="Picture 2" descr="C:\Users\Светлана\Desktop\aybolit_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09687" y="1313385"/>
            <a:ext cx="3734313" cy="55446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C:\Users\Светлана\Desktop\зайчонок\Клипарт Мебель\38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80528" y="2492896"/>
            <a:ext cx="4393558" cy="3096343"/>
          </a:xfrm>
          <a:prstGeom prst="rect">
            <a:avLst/>
          </a:prstGeom>
          <a:noFill/>
        </p:spPr>
      </p:pic>
      <p:pic>
        <p:nvPicPr>
          <p:cNvPr id="5" name="Picture 4" descr="C:\Users\Светлана\Desktop\зайчонок\Zaychiha-full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75656" y="1700808"/>
            <a:ext cx="2336986" cy="3672408"/>
          </a:xfrm>
          <a:prstGeom prst="rect">
            <a:avLst/>
          </a:prstGeom>
          <a:noFill/>
        </p:spPr>
      </p:pic>
      <p:pic>
        <p:nvPicPr>
          <p:cNvPr id="7" name="Picture 3" descr="C:\Users\Светлана\Desktop\зайчонок\Клипарт Мебель\14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77258" y="1412776"/>
            <a:ext cx="2016224" cy="28609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ель\Desktop\goltum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28" y="-1"/>
            <a:ext cx="9159628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Светлана\Desktop\зайчонок\bembi-kartinki-8 (1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4221088"/>
            <a:ext cx="2215476" cy="263691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На прощанье доктор Айболит угостил Зайчонка вкусной морковкой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Светлана\Desktop\Doktor-Aybolit-----Vrach.pn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1700808"/>
            <a:ext cx="4536503" cy="5157192"/>
          </a:xfrm>
          <a:prstGeom prst="rect">
            <a:avLst/>
          </a:prstGeom>
          <a:noFill/>
        </p:spPr>
      </p:pic>
      <p:pic>
        <p:nvPicPr>
          <p:cNvPr id="6" name="Picture 3" descr="C:\Users\Светлана\Desktop\mork18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9107859">
            <a:off x="5113492" y="3117969"/>
            <a:ext cx="1540761" cy="619449"/>
          </a:xfrm>
          <a:prstGeom prst="rect">
            <a:avLst/>
          </a:prstGeom>
          <a:noFill/>
        </p:spPr>
      </p:pic>
      <p:pic>
        <p:nvPicPr>
          <p:cNvPr id="9" name="Picture 4" descr="C:\Users\Светлана\Desktop\зайчонок\Zaychiha-full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1992315"/>
            <a:ext cx="3096344" cy="48656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0.09274 L -0.19913 0.2867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00" y="19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6" descr="C:\Users\Светлана\Desktop\e43471fc0b95 (1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28296" y="800035"/>
            <a:ext cx="1841487" cy="2023691"/>
          </a:xfrm>
          <a:prstGeom prst="rect">
            <a:avLst/>
          </a:prstGeom>
          <a:noFill/>
        </p:spPr>
      </p:pic>
      <p:pic>
        <p:nvPicPr>
          <p:cNvPr id="8" name="Picture 6" descr="C:\Users\Светлана\Desktop\e43471fc0b95 (1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65639" y="1141937"/>
            <a:ext cx="2232248" cy="2453115"/>
          </a:xfrm>
          <a:prstGeom prst="rect">
            <a:avLst/>
          </a:prstGeom>
          <a:noFill/>
        </p:spPr>
      </p:pic>
      <p:pic>
        <p:nvPicPr>
          <p:cNvPr id="7" name="Picture 6" descr="C:\Users\Светлана\Desktop\e43471fc0b95 (1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8014" y="518609"/>
            <a:ext cx="1841487" cy="2023691"/>
          </a:xfrm>
          <a:prstGeom prst="rect">
            <a:avLst/>
          </a:prstGeom>
          <a:noFill/>
        </p:spPr>
      </p:pic>
      <p:pic>
        <p:nvPicPr>
          <p:cNvPr id="4100" name="Picture 4" descr="C:\Users\Светлана\Desktop\0_866ce_1d142e82_ori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1484784"/>
            <a:ext cx="1542055" cy="2267918"/>
          </a:xfrm>
          <a:prstGeom prst="rect">
            <a:avLst/>
          </a:prstGeom>
          <a:noFill/>
        </p:spPr>
      </p:pic>
      <p:pic>
        <p:nvPicPr>
          <p:cNvPr id="4101" name="Picture 5" descr="C:\Users\Светлана\Desktop\0_87d95_f4cd0014_orig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1072986" y="2217309"/>
            <a:ext cx="1626806" cy="2204864"/>
          </a:xfrm>
          <a:prstGeom prst="rect">
            <a:avLst/>
          </a:prstGeom>
          <a:noFill/>
        </p:spPr>
      </p:pic>
      <p:pic>
        <p:nvPicPr>
          <p:cNvPr id="4102" name="Picture 6" descr="C:\Users\Светлана\Desktop\0_835b3_2d59ed30_orig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2833243" y="2954363"/>
            <a:ext cx="1525537" cy="134864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80" y="81632"/>
            <a:ext cx="9144000" cy="1143000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Зайчиха и Зайчонок поблагодарили доброго доктора Айболита, попрощались с ним и весёлые пошли домой.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 descr="C:\Users\Светлана\Desktop\0_89c2a_5921a661_orig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flipH="1">
            <a:off x="51480" y="1542355"/>
            <a:ext cx="1440160" cy="3105450"/>
          </a:xfrm>
          <a:prstGeom prst="rect">
            <a:avLst/>
          </a:prstGeom>
          <a:noFill/>
        </p:spPr>
      </p:pic>
      <p:pic>
        <p:nvPicPr>
          <p:cNvPr id="15" name="Picture 4" descr="C:\Users\Светлана\Desktop\зайчонок\Zaychiha-full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flipH="1">
            <a:off x="5508104" y="2674070"/>
            <a:ext cx="2435180" cy="3826712"/>
          </a:xfrm>
          <a:prstGeom prst="rect">
            <a:avLst/>
          </a:prstGeom>
          <a:noFill/>
        </p:spPr>
      </p:pic>
      <p:pic>
        <p:nvPicPr>
          <p:cNvPr id="14" name="Picture 3" descr="C:\Users\Светлана\Desktop\зайчонок\0_bb782_db0ee176_S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flipH="1">
            <a:off x="7380312" y="3878803"/>
            <a:ext cx="2304256" cy="2304256"/>
          </a:xfrm>
          <a:prstGeom prst="rect">
            <a:avLst/>
          </a:prstGeom>
          <a:noFill/>
        </p:spPr>
      </p:pic>
      <p:pic>
        <p:nvPicPr>
          <p:cNvPr id="4098" name="Picture 2" descr="C:\Users\Светлана\Desktop\зайчонок\57371d294f26.png"/>
          <p:cNvPicPr>
            <a:picLocks noGrp="1" noChangeAspect="1" noChangeArrowheads="1"/>
          </p:cNvPicPr>
          <p:nvPr>
            <p:ph idx="1"/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220072" y="737320"/>
            <a:ext cx="3923928" cy="612068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538 -0.01134 L -0.90503 -0.03218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521" y="-104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81 0.03936 L -1.09462 0.06829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340" y="1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Зайчиха и Зайчонок поблагодарили доброго доктора Айболита, попрощались с ним и весёлые пошли домой.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" name="Picture 2" descr="C:\Users\Светлана\Desktop\зайчонок\554287451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" name="Picture 3" descr="C:\Users\Светлана\Desktop\зайчонок\0_bb782_db0ee176_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12276856" y="4553744"/>
            <a:ext cx="2304256" cy="2304256"/>
          </a:xfrm>
          <a:prstGeom prst="rect">
            <a:avLst/>
          </a:prstGeom>
          <a:noFill/>
        </p:spPr>
      </p:pic>
      <p:pic>
        <p:nvPicPr>
          <p:cNvPr id="9" name="Picture 2" descr="C:\Users\Светлана\Desktop\0_84677_dd8d0f4f_ori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492880" y="6021288"/>
            <a:ext cx="1440160" cy="836712"/>
          </a:xfrm>
          <a:prstGeom prst="rect">
            <a:avLst/>
          </a:prstGeom>
          <a:noFill/>
        </p:spPr>
      </p:pic>
      <p:pic>
        <p:nvPicPr>
          <p:cNvPr id="6" name="Picture 4" descr="C:\Users\Светлана\Desktop\зайчонок\Zaychiha-full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9612560" y="1992315"/>
            <a:ext cx="3096344" cy="4865685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8 0.0858 L -1.36615 0.06476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9" y="-1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83811E-6 L -1.5592 -0.01688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000" y="-9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51526E-7 L -1.5356 0.00208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800" y="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Светлана\Desktop\зайчонок\554287451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866" y="0"/>
            <a:ext cx="9143998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-9061"/>
            <a:ext cx="10875827" cy="1143000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Через три дня лапки у зайчонка зажили. 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Теперь он всегда ходит зимой в валенках.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3" descr="C:\Users\Светлана\Desktop\зайчонок\0_bb782_db0ee176_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3563888" y="2924944"/>
            <a:ext cx="2232248" cy="2952328"/>
          </a:xfrm>
          <a:prstGeom prst="rect">
            <a:avLst/>
          </a:prstGeom>
          <a:noFill/>
        </p:spPr>
      </p:pic>
      <p:pic>
        <p:nvPicPr>
          <p:cNvPr id="10" name="Picture 2" descr="C:\Users\Светлана\Desktop\0_84677_dd8d0f4f_ori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9" y="5157192"/>
            <a:ext cx="1728192" cy="1080120"/>
          </a:xfrm>
          <a:prstGeom prst="rect">
            <a:avLst/>
          </a:prstGeom>
          <a:noFill/>
        </p:spPr>
      </p:pic>
      <p:pic>
        <p:nvPicPr>
          <p:cNvPr id="4" name="Picture 2" descr="C:\Users\Адель\Desktop\ccbdf403da4c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718929"/>
            <a:ext cx="2237567" cy="2158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Адель\Desktop\ccbdf403da4c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7607" y="4401108"/>
            <a:ext cx="1800200" cy="1736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699792" y="1412776"/>
            <a:ext cx="489654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Конец</a:t>
            </a:r>
            <a:endParaRPr lang="ru-RU" sz="8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051" name="Picture 3" descr="C:\Users\Адель\Desktop\ruka106.gif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348880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5.Парлы бию(3-4яшьлек балалар өчен татарча бию көе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172400" y="6237312"/>
            <a:ext cx="288032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59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20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950</TotalTime>
  <Words>211</Words>
  <Application>Microsoft Office PowerPoint</Application>
  <PresentationFormat>Экран (4:3)</PresentationFormat>
  <Paragraphs>33</Paragraphs>
  <Slides>20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Calibri</vt:lpstr>
      <vt:lpstr>Times New Roman</vt:lpstr>
      <vt:lpstr>Тема Office</vt:lpstr>
      <vt:lpstr>Презентация PowerPoint</vt:lpstr>
      <vt:lpstr> У одной Зайчихи был маленький ушастый Зайчонок.  </vt:lpstr>
      <vt:lpstr>Мама очень любила своего Зайчонка. Однажды принесла Зайчиха новые валенки и говорит: – Вот тебе, сынок, обувка, чтоб ножки не зябли.</vt:lpstr>
      <vt:lpstr>Обрадовался Зайчонок и ну бегать и кувыркаться.</vt:lpstr>
      <vt:lpstr>Только скоро надоели Зайчонку валенки. Снял он их, а чтоб мама не велела надевать, спрятал подальше. </vt:lpstr>
      <vt:lpstr>Зайчиха разыскала валенки и надела на Зайчонка.  Он опять снял. И так несколько раз.  Мать наденет – Зайчонок снимет, мать наденет – Зайчонок снимет. </vt:lpstr>
      <vt:lpstr>Бегает разутый  по снегу и по льду. </vt:lpstr>
      <vt:lpstr>Презентация PowerPoint</vt:lpstr>
      <vt:lpstr>а на третий день захромал и говорит матери: – Мама, мама, ноги сильно болят. Посмотрела Зайчиха на лапки Зайчонка и воскликнула:  – Сыночек мой, звёздочка моя светлая, ножки-то у тебя распухли.  Что теперь делать? Как лечить?  </vt:lpstr>
      <vt:lpstr>А в это время сидела на вершине дерева рыжая Белка. Она и говорит: – Не горюй, сестрица Зайчиха. Зайчонка можно вылечить. Сходи с ним к доктору Айболиту. Я покажу тебе, где он живёт.  </vt:lpstr>
      <vt:lpstr>И Зайчиха пошла со своим  Зайчонком к доктору Айболиту.  </vt:lpstr>
      <vt:lpstr>А рыжая Белка перепрыгивала с ветки на ветку, с дерева на дерево – показывала дорогу. </vt:lpstr>
      <vt:lpstr>Вот пришли они к доктору Айболиту. Доктор был очень занят.  Много зверей пришло к нему лечиться.</vt:lpstr>
      <vt:lpstr>  Но когда доктор Айболит увидел маленького Зайчонка, то сказал:  – Детей я лечу в первую очередь, – и велел ввести Зайчонка в докторскую комнату. </vt:lpstr>
      <vt:lpstr>  Зайчиха рассказала доктору, что болит у Зайчонка. Доктор смазал ему лапки, прописал лекарство и сказал: – В холодную погоду надо тепло одеваться. Слушайся старших и хворать не будешь. </vt:lpstr>
      <vt:lpstr>На прощанье доктор Айболит угостил Зайчонка вкусной морковкой</vt:lpstr>
      <vt:lpstr>Зайчиха и Зайчонок поблагодарили доброго доктора Айболита, попрощались с ним и весёлые пошли домой. </vt:lpstr>
      <vt:lpstr>Зайчиха и Зайчонок поблагодарили доброго доктора Айболита, попрощались с ним и весёлые пошли домой. </vt:lpstr>
      <vt:lpstr>Через три дня лапки у зайчонка зажили.  Теперь он всегда ходит зимой в валенках.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Светлана</dc:creator>
  <cp:lastModifiedBy>света</cp:lastModifiedBy>
  <cp:revision>92</cp:revision>
  <dcterms:created xsi:type="dcterms:W3CDTF">2013-10-23T14:05:34Z</dcterms:created>
  <dcterms:modified xsi:type="dcterms:W3CDTF">2020-04-12T08:02:57Z</dcterms:modified>
</cp:coreProperties>
</file>